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4"/>
    <p:sldId id="257" r:id="rId3"/>
    <p:sldId id="258" r:id="rId2"/>
    <p:sldId id="259" r:id="rId11"/>
    <p:sldId id="26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639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3.xml"/><Relationship Id="rId3" Type="http://schemas.openxmlformats.org/officeDocument/2006/relationships/slide" Target="slides/slide2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2025-04-27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2025-04-27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9" r:id="rId6"/>
    <p:sldLayoutId id="2147483655" r:id="rId7"/>
    <p:sldLayoutId id="2147483656" r:id="rId8"/>
    <p:sldLayoutId id="2147483658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10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제목없음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Zapier-GPTs 연동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순서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AutoNum type="romanUcPeriod"/>
            </a:pPr>
            <a:r>
              <a:rPr/>
              <a:t>새 GPTs를 만듭니다.</a:t>
            </a:r>
          </a:p>
          <a:p>
            <a:pPr>
              <a:buAutoNum type="romanUcPeriod"/>
            </a:pPr>
            <a:r>
              <a:rPr/>
              <a:t>새 GPTs의 Action(작업)에 Zapier Special Link를 사용해 OpenAI 스키마를 입력해줍니다.</a:t>
            </a:r>
          </a:p>
          <a:p>
            <a:pPr lvl="1"/>
            <a:r>
              <a:rPr/>
              <a:t>이제 GPTs가 Zapier의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list_available_action</a:t>
            </a:r>
            <a:r>
              <a:rPr/>
              <a:t> 및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run_action</a:t>
            </a:r>
            <a:r>
              <a:rPr/>
              <a:t> 을 실행할 수 있게 됩니다.</a:t>
            </a:r>
          </a:p>
          <a:p>
            <a:pPr>
              <a:buAutoNum type="romanUcPeriod"/>
            </a:pPr>
            <a:r>
              <a:rPr/>
              <a:t>사용할 Zapier Ai Action을 생성해줍니다.</a:t>
            </a:r>
          </a:p>
          <a:p>
            <a:pPr lvl="1"/>
            <a:r>
              <a:rPr/>
              <a:t>AI Action 이름을 별도로 지정해 줍니다.</a:t>
            </a:r>
          </a:p>
          <a:p>
            <a:pPr>
              <a:buAutoNum type="romanUcPeriod"/>
            </a:pPr>
            <a:r>
              <a:rPr/>
              <a:t>GPTs에 Instruction을 작성해줍니다.</a:t>
            </a:r>
          </a:p>
          <a:p>
            <a:pPr>
              <a:buAutoNum type="romanUcPeriod"/>
            </a:pPr>
            <a:r>
              <a:rPr/>
              <a:t>테스트</a:t>
            </a:r>
          </a:p>
          <a:p>
            <a:pPr>
              <a:buAutoNum type="romanUcPeriod"/>
            </a:pPr>
            <a:r>
              <a:rPr/>
              <a:t>저장 및 배포</a:t>
            </a:r>
          </a:p>
          <a:p>
            <a:pPr lvl="1">
              <a:buAutoNum type="arabicPeriod"/>
            </a:pPr>
            <a:r>
              <a:rPr/>
              <a:t>나만 보기로 저장 후 Zapier 로그인 해제 시 공유 가능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354563" y="4790028"/>
            <a:ext cx="5588000" cy="1484647"/>
          </a:xfrm>
        </p:spPr>
        <p:txBody>
          <a:bodyPr/>
          <a:lstStyle/>
          <a:p>
            <a:pPr/>
            <a:r>
              <a:rPr/>
              <a:t>GPT 탐색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1" sz="half"/>
          </p:nvPr>
        </p:nvSpPr>
        <p:spPr>
          <a:xfrm>
            <a:off x="6249437" y="4790028"/>
            <a:ext cx="5588000" cy="1484647"/>
          </a:xfrm>
        </p:spPr>
        <p:txBody>
          <a:bodyPr/>
          <a:lstStyle/>
          <a:p>
            <a:pPr/>
            <a:r>
              <a:rPr/>
              <a:t>만들기</a:t>
            </a:r>
          </a:p>
        </p:txBody>
      </p:sp>
      <p:pic>
        <p:nvPicPr>
          <p:cNvPr id="7" name="Picture 6" descr="eeba3c04f6cf814a66b199648f00e55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55" y="1337388"/>
            <a:ext cx="5300815" cy="3178320"/>
          </a:xfrm>
          <a:prstGeom prst="rect">
            <a:avLst/>
          </a:prstGeom>
        </p:spPr>
      </p:pic>
      <p:pic>
        <p:nvPicPr>
          <p:cNvPr id="8" name="Picture 7" descr="ad673f8686fad4ed671b50948b4812c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029" y="1337388"/>
            <a:ext cx="5300815" cy="31783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>
          <a:xfrm>
            <a:off x="354563" y="4790028"/>
            <a:ext cx="5588000" cy="1484647"/>
          </a:xfrm>
        </p:spPr>
        <p:txBody>
          <a:bodyPr/>
          <a:lstStyle/>
          <a:p>
            <a:pPr/>
            <a:r>
              <a:rPr/>
              <a:t>구성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1" sz="half"/>
          </p:nvPr>
        </p:nvSpPr>
        <p:spPr>
          <a:xfrm>
            <a:off x="6249437" y="4790028"/>
            <a:ext cx="5588000" cy="1484647"/>
          </a:xfrm>
        </p:spPr>
        <p:txBody>
          <a:bodyPr/>
          <a:lstStyle/>
          <a:p>
            <a:pPr/>
            <a:r>
              <a:rPr/>
              <a:t>작업(Actions)</a:t>
            </a:r>
          </a:p>
        </p:txBody>
      </p:sp>
      <p:pic>
        <p:nvPicPr>
          <p:cNvPr id="7" name="Picture 6" descr="bad36895cd9565b4226cc0b753193e4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55" y="1337388"/>
            <a:ext cx="5300815" cy="3178320"/>
          </a:xfrm>
          <a:prstGeom prst="rect">
            <a:avLst/>
          </a:prstGeom>
        </p:spPr>
      </p:pic>
      <p:pic>
        <p:nvPicPr>
          <p:cNvPr id="8" name="Picture 7" descr="c6ef5795b0d2e7893060c9bec6963eb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029" y="1337388"/>
            <a:ext cx="5300815" cy="31783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문형 배</dc:creator>
  <cp:lastModifiedBy>문형 배</cp:lastModifiedBy>
  <cp:revision>109</cp:revision>
  <dcterms:created xsi:type="dcterms:W3CDTF">2024-02-09T18:46:30Z</dcterms:created>
  <dcterms:modified xsi:type="dcterms:W3CDTF">2025-04-26T17:25:59Z</dcterms:modified>
</cp:coreProperties>
</file>

<file path=docProps/thumbnail.jpeg>
</file>